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6"/>
  </p:notesMasterIdLst>
  <p:sldIdLst>
    <p:sldId id="256" r:id="rId2"/>
    <p:sldId id="257" r:id="rId3"/>
    <p:sldId id="260" r:id="rId4"/>
    <p:sldId id="259" r:id="rId5"/>
  </p:sldIdLst>
  <p:sldSz cx="9144000" cy="5143500" type="screen16x9"/>
  <p:notesSz cx="6858000" cy="9144000"/>
  <p:embeddedFontLst>
    <p:embeddedFont>
      <p:font typeface="Calibri" panose="020F0502020204030204" pitchFamily="34" charset="0"/>
      <p:regular r:id="rId7"/>
      <p:bold r:id="rId8"/>
      <p:italic r:id="rId9"/>
      <p:boldItalic r:id="rId10"/>
    </p:embeddedFont>
    <p:embeddedFont>
      <p:font typeface="Catamaran Light" panose="020B0604020202020204" charset="0"/>
      <p:regular r:id="rId11"/>
      <p:bold r:id="rId12"/>
    </p:embeddedFont>
    <p:embeddedFont>
      <p:font typeface="Impact" panose="020B0806030902050204" pitchFamily="34" charset="0"/>
      <p:regular r:id="rId13"/>
    </p:embeddedFont>
    <p:embeddedFont>
      <p:font typeface="Livvic"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835E7C-9203-4A5B-AB4A-3ED1A564C689}">
  <a:tblStyle styleId="{77835E7C-9203-4A5B-AB4A-3ED1A564C6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45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3e13d9a7e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98777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60" r:id="rId3"/>
    <p:sldLayoutId id="2147483667"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pic>
        <p:nvPicPr>
          <p:cNvPr id="127" name="Google Shape;127;p26"/>
          <p:cNvPicPr preferRelativeResize="0"/>
          <p:nvPr/>
        </p:nvPicPr>
        <p:blipFill>
          <a:blip r:embed="rId3"/>
          <a:srcRect l="5093" r="5093"/>
          <a:stretch/>
        </p:blipFill>
        <p:spPr>
          <a:xfrm flipH="1">
            <a:off x="2214590" y="0"/>
            <a:ext cx="6929408" cy="5143497"/>
          </a:xfrm>
          <a:prstGeom prst="rect">
            <a:avLst/>
          </a:prstGeom>
          <a:noFill/>
          <a:ln>
            <a:noFill/>
          </a:ln>
        </p:spPr>
      </p:pic>
      <p:sp>
        <p:nvSpPr>
          <p:cNvPr id="4" name="Rectangle: Diagonal Corners Snipped 3">
            <a:extLst>
              <a:ext uri="{FF2B5EF4-FFF2-40B4-BE49-F238E27FC236}">
                <a16:creationId xmlns:a16="http://schemas.microsoft.com/office/drawing/2014/main" id="{57C681CC-3F03-4333-99B8-403CCFF381B7}"/>
              </a:ext>
            </a:extLst>
          </p:cNvPr>
          <p:cNvSpPr/>
          <p:nvPr/>
        </p:nvSpPr>
        <p:spPr>
          <a:xfrm>
            <a:off x="6076525" y="1057835"/>
            <a:ext cx="2681993" cy="2277036"/>
          </a:xfrm>
          <a:prstGeom prst="snip2Diag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Google Shape;128;p26"/>
          <p:cNvSpPr/>
          <p:nvPr/>
        </p:nvSpPr>
        <p:spPr>
          <a:xfrm rot="5400000">
            <a:off x="1428875" y="13850"/>
            <a:ext cx="3358800" cy="5026500"/>
          </a:xfrm>
          <a:prstGeom prst="rect">
            <a:avLst/>
          </a:prstGeom>
          <a:solidFill>
            <a:schemeClr val="accent1">
              <a:alpha val="861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solidFill>
                  <a:schemeClr val="lt1"/>
                </a:solidFill>
                <a:latin typeface="Impact" panose="020B0806030902050204" pitchFamily="34" charset="0"/>
              </a:rPr>
              <a:t>VIRTUAL</a:t>
            </a:r>
            <a:endParaRPr sz="5400" dirty="0">
              <a:solidFill>
                <a:schemeClr val="lt1"/>
              </a:solidFill>
              <a:latin typeface="Impact" panose="020B0806030902050204" pitchFamily="34" charset="0"/>
            </a:endParaRPr>
          </a:p>
          <a:p>
            <a:pPr marL="0" lvl="0" indent="0" algn="l" rtl="0">
              <a:spcBef>
                <a:spcPts val="0"/>
              </a:spcBef>
              <a:spcAft>
                <a:spcPts val="0"/>
              </a:spcAft>
              <a:buNone/>
            </a:pPr>
            <a:r>
              <a:rPr lang="en" sz="5400" dirty="0">
                <a:solidFill>
                  <a:schemeClr val="lt1"/>
                </a:solidFill>
                <a:latin typeface="Impact" panose="020B0806030902050204" pitchFamily="34" charset="0"/>
                <a:sym typeface="Livvic"/>
              </a:rPr>
              <a:t>CLASS</a:t>
            </a:r>
            <a:endParaRPr sz="5400" dirty="0">
              <a:solidFill>
                <a:schemeClr val="lt1"/>
              </a:solidFill>
              <a:latin typeface="Impact" panose="020B0806030902050204" pitchFamily="34" charset="0"/>
              <a:sym typeface="Livvic"/>
            </a:endParaRPr>
          </a:p>
          <a:p>
            <a:pPr marL="0" lvl="0" indent="0" algn="l" rtl="0">
              <a:spcBef>
                <a:spcPts val="0"/>
              </a:spcBef>
              <a:spcAft>
                <a:spcPts val="0"/>
              </a:spcAft>
              <a:buNone/>
            </a:pPr>
            <a:r>
              <a:rPr lang="en" sz="5400" dirty="0">
                <a:solidFill>
                  <a:schemeClr val="lt1"/>
                </a:solidFill>
                <a:latin typeface="Impact" panose="020B0806030902050204" pitchFamily="34" charset="0"/>
                <a:sym typeface="Livvic"/>
              </a:rPr>
              <a:t>SYSTEM</a:t>
            </a:r>
            <a:endParaRPr sz="5400" dirty="0">
              <a:solidFill>
                <a:schemeClr val="lt1"/>
              </a:solidFill>
              <a:latin typeface="Impact" panose="020B0806030902050204" pitchFamily="34" charset="0"/>
              <a:sym typeface="Livvic"/>
            </a:endParaRPr>
          </a:p>
        </p:txBody>
      </p:sp>
      <p:sp>
        <p:nvSpPr>
          <p:cNvPr id="131" name="Google Shape;131;p26"/>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A0032956-D0B3-4024-8ABA-81D82B050A1A}"/>
              </a:ext>
            </a:extLst>
          </p:cNvPr>
          <p:cNvPicPr>
            <a:picLocks noChangeAspect="1"/>
          </p:cNvPicPr>
          <p:nvPr/>
        </p:nvPicPr>
        <p:blipFill>
          <a:blip r:embed="rId4"/>
          <a:stretch>
            <a:fillRect/>
          </a:stretch>
        </p:blipFill>
        <p:spPr>
          <a:xfrm>
            <a:off x="4803729" y="396976"/>
            <a:ext cx="5238095" cy="3809524"/>
          </a:xfrm>
          <a:prstGeom prst="rect">
            <a:avLst/>
          </a:prstGeom>
        </p:spPr>
      </p:pic>
      <p:sp>
        <p:nvSpPr>
          <p:cNvPr id="6" name="Subtitle 5">
            <a:extLst>
              <a:ext uri="{FF2B5EF4-FFF2-40B4-BE49-F238E27FC236}">
                <a16:creationId xmlns:a16="http://schemas.microsoft.com/office/drawing/2014/main" id="{AE3C2B46-BFC2-4C9C-9BE0-E41024321A83}"/>
              </a:ext>
            </a:extLst>
          </p:cNvPr>
          <p:cNvSpPr>
            <a:spLocks noGrp="1"/>
          </p:cNvSpPr>
          <p:nvPr>
            <p:ph type="subTitle" idx="1"/>
          </p:nvPr>
        </p:nvSpPr>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ctrTitle"/>
          </p:nvPr>
        </p:nvSpPr>
        <p:spPr>
          <a:xfrm>
            <a:off x="797598" y="247569"/>
            <a:ext cx="3481200" cy="487500"/>
          </a:xfrm>
          <a:prstGeom prst="rect">
            <a:avLst/>
          </a:prstGeom>
        </p:spPr>
        <p:txBody>
          <a:bodyPr spcFirstLastPara="1" wrap="square" lIns="91425" tIns="91425" rIns="91425" bIns="91425" anchor="t" anchorCtr="0">
            <a:noAutofit/>
          </a:bodyPr>
          <a:lstStyle/>
          <a:p>
            <a:r>
              <a:rPr lang="en-US" sz="2400" cap="none" spc="0" dirty="0">
                <a:ln w="0"/>
                <a:solidFill>
                  <a:schemeClr val="tx1"/>
                </a:solidFill>
                <a:latin typeface="Calibri" panose="020F0502020204030204" pitchFamily="34" charset="0"/>
                <a:cs typeface="Times New Roman" panose="02020603050405020304" pitchFamily="18" charset="0"/>
              </a:rPr>
              <a:t>Overview</a:t>
            </a:r>
            <a:br>
              <a:rPr lang="en-US" sz="2400" b="0" cap="none" spc="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Times New Roman" panose="02020603050405020304" pitchFamily="18" charset="0"/>
              </a:rPr>
            </a:br>
            <a:endParaRPr dirty="0">
              <a:latin typeface="Calibri" panose="020F0502020204030204" pitchFamily="34" charset="0"/>
            </a:endParaRPr>
          </a:p>
        </p:txBody>
      </p:sp>
      <p:sp>
        <p:nvSpPr>
          <p:cNvPr id="137" name="Google Shape;137;p27"/>
          <p:cNvSpPr txBox="1">
            <a:spLocks noGrp="1"/>
          </p:cNvSpPr>
          <p:nvPr>
            <p:ph type="subTitle" idx="4294967295"/>
          </p:nvPr>
        </p:nvSpPr>
        <p:spPr>
          <a:xfrm flipH="1">
            <a:off x="714350" y="832959"/>
            <a:ext cx="5823600" cy="40242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1600"/>
              </a:spcAft>
              <a:buNone/>
            </a:pPr>
            <a:r>
              <a:rPr lang="en-US" dirty="0">
                <a:latin typeface="Calibri" panose="020F0502020204030204" pitchFamily="34" charset="0"/>
              </a:rPr>
              <a:t>This application can carry out the process of teaching and learning activities in the form of virtual classes. Teachers and students interact with each other can interact with each other through internet-connected devices. Activities that can be carried out are audio communication, video conferencing, meeting events, sharing views between users, editing documents collaboratively, exchanging messages and whiteboards, and being able to manage meeting rooms and users.</a:t>
            </a:r>
            <a:endParaRPr dirty="0">
              <a:latin typeface="Calibri" panose="020F0502020204030204" pitchFamily="34" charset="0"/>
            </a:endParaRPr>
          </a:p>
        </p:txBody>
      </p:sp>
      <p:sp>
        <p:nvSpPr>
          <p:cNvPr id="138" name="Google Shape;138;p27"/>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ndParaRPr>
          </a:p>
        </p:txBody>
      </p:sp>
      <p:sp>
        <p:nvSpPr>
          <p:cNvPr id="139" name="Google Shape;139;p27"/>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ctrTitle"/>
          </p:nvPr>
        </p:nvSpPr>
        <p:spPr>
          <a:xfrm>
            <a:off x="807039" y="237682"/>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Calibri" panose="020F0502020204030204" pitchFamily="34" charset="0"/>
              </a:rPr>
              <a:t>Features / Functions</a:t>
            </a:r>
            <a:endParaRPr dirty="0">
              <a:latin typeface="Calibri" panose="020F0502020204030204" pitchFamily="34" charset="0"/>
            </a:endParaRPr>
          </a:p>
        </p:txBody>
      </p:sp>
      <p:sp>
        <p:nvSpPr>
          <p:cNvPr id="137" name="Google Shape;137;p27"/>
          <p:cNvSpPr txBox="1">
            <a:spLocks noGrp="1"/>
          </p:cNvSpPr>
          <p:nvPr>
            <p:ph type="subTitle" idx="4294967295"/>
          </p:nvPr>
        </p:nvSpPr>
        <p:spPr>
          <a:xfrm flipH="1">
            <a:off x="714350" y="966128"/>
            <a:ext cx="5823600" cy="4024200"/>
          </a:xfrm>
          <a:prstGeom prst="rect">
            <a:avLst/>
          </a:prstGeom>
        </p:spPr>
        <p:txBody>
          <a:bodyPr spcFirstLastPara="1" wrap="square" lIns="91425" tIns="91425" rIns="91425" bIns="91425" anchor="t" anchorCtr="0">
            <a:noAutofit/>
          </a:bodyPr>
          <a:lstStyle/>
          <a:p>
            <a:pPr marL="0" lvl="0" indent="0" algn="l" rtl="0">
              <a:lnSpc>
                <a:spcPct val="150000"/>
              </a:lnSpc>
              <a:buNone/>
            </a:pPr>
            <a:r>
              <a:rPr lang="en-US" dirty="0">
                <a:latin typeface="Calibri" panose="020F0502020204030204" pitchFamily="34" charset="0"/>
              </a:rPr>
              <a:t>This application is a web-based application that has several features such as:</a:t>
            </a:r>
          </a:p>
          <a:p>
            <a:pPr marL="228600" lvl="0" indent="-228600" algn="l" rtl="0">
              <a:lnSpc>
                <a:spcPct val="150000"/>
              </a:lnSpc>
              <a:buFont typeface="+mj-lt"/>
              <a:buAutoNum type="arabicPeriod"/>
            </a:pPr>
            <a:r>
              <a:rPr lang="en-US" dirty="0">
                <a:latin typeface="Calibri" panose="020F0502020204030204" pitchFamily="34" charset="0"/>
              </a:rPr>
              <a:t>Doing voice communication</a:t>
            </a:r>
          </a:p>
          <a:p>
            <a:pPr marL="228600" lvl="0" indent="-228600" algn="l" rtl="0">
              <a:lnSpc>
                <a:spcPct val="150000"/>
              </a:lnSpc>
              <a:buFont typeface="+mj-lt"/>
              <a:buAutoNum type="arabicPeriod"/>
            </a:pPr>
            <a:r>
              <a:rPr lang="en-US" dirty="0">
                <a:latin typeface="Calibri" panose="020F0502020204030204" pitchFamily="34" charset="0"/>
              </a:rPr>
              <a:t>Conduct video conferencing</a:t>
            </a:r>
          </a:p>
          <a:p>
            <a:pPr marL="228600" lvl="0" indent="-228600" algn="l" rtl="0">
              <a:lnSpc>
                <a:spcPct val="150000"/>
              </a:lnSpc>
              <a:buFont typeface="+mj-lt"/>
              <a:buAutoNum type="arabicPeriod"/>
            </a:pPr>
            <a:r>
              <a:rPr lang="en-US" dirty="0">
                <a:latin typeface="Calibri" panose="020F0502020204030204" pitchFamily="34" charset="0"/>
              </a:rPr>
              <a:t>Recording a meeting</a:t>
            </a:r>
          </a:p>
          <a:p>
            <a:pPr marL="228600" lvl="0" indent="-228600" algn="l" rtl="0">
              <a:lnSpc>
                <a:spcPct val="150000"/>
              </a:lnSpc>
              <a:buFont typeface="+mj-lt"/>
              <a:buAutoNum type="arabicPeriod"/>
            </a:pPr>
            <a:r>
              <a:rPr lang="en-US" dirty="0">
                <a:latin typeface="Calibri" panose="020F0502020204030204" pitchFamily="34" charset="0"/>
              </a:rPr>
              <a:t>Sharing screen view</a:t>
            </a:r>
          </a:p>
          <a:p>
            <a:pPr marL="228600" lvl="0" indent="-228600" algn="l" rtl="0">
              <a:lnSpc>
                <a:spcPct val="150000"/>
              </a:lnSpc>
              <a:buFont typeface="+mj-lt"/>
              <a:buAutoNum type="arabicPeriod"/>
            </a:pPr>
            <a:r>
              <a:rPr lang="en-US" dirty="0">
                <a:latin typeface="Calibri" panose="020F0502020204030204" pitchFamily="34" charset="0"/>
              </a:rPr>
              <a:t>Edit documents collaboratively</a:t>
            </a:r>
          </a:p>
          <a:p>
            <a:pPr marL="228600" lvl="0" indent="-228600" algn="l" rtl="0">
              <a:lnSpc>
                <a:spcPct val="150000"/>
              </a:lnSpc>
              <a:buFont typeface="+mj-lt"/>
              <a:buAutoNum type="arabicPeriod"/>
            </a:pPr>
            <a:r>
              <a:rPr lang="en-US" dirty="0">
                <a:latin typeface="Calibri" panose="020F0502020204030204" pitchFamily="34" charset="0"/>
              </a:rPr>
              <a:t>Texting and whiteboard</a:t>
            </a:r>
          </a:p>
          <a:p>
            <a:pPr marL="228600" lvl="0" indent="-228600" algn="l" rtl="0">
              <a:lnSpc>
                <a:spcPct val="150000"/>
              </a:lnSpc>
              <a:buFont typeface="+mj-lt"/>
              <a:buAutoNum type="arabicPeriod"/>
            </a:pPr>
            <a:r>
              <a:rPr lang="en-US" dirty="0">
                <a:latin typeface="Calibri" panose="020F0502020204030204" pitchFamily="34" charset="0"/>
              </a:rPr>
              <a:t>Manage users and meeting rooms</a:t>
            </a:r>
            <a:endParaRPr dirty="0">
              <a:latin typeface="Calibri" panose="020F0502020204030204" pitchFamily="34" charset="0"/>
            </a:endParaRPr>
          </a:p>
        </p:txBody>
      </p:sp>
      <p:sp>
        <p:nvSpPr>
          <p:cNvPr id="138" name="Google Shape;138;p27"/>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ndParaRPr>
          </a:p>
        </p:txBody>
      </p:sp>
      <p:sp>
        <p:nvSpPr>
          <p:cNvPr id="139" name="Google Shape;139;p27"/>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endParaRPr>
          </a:p>
        </p:txBody>
      </p:sp>
    </p:spTree>
    <p:extLst>
      <p:ext uri="{BB962C8B-B14F-4D97-AF65-F5344CB8AC3E}">
        <p14:creationId xmlns:p14="http://schemas.microsoft.com/office/powerpoint/2010/main" val="2763189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5"/>
        <p:cNvGrpSpPr/>
        <p:nvPr/>
      </p:nvGrpSpPr>
      <p:grpSpPr>
        <a:xfrm>
          <a:off x="0" y="0"/>
          <a:ext cx="0" cy="0"/>
          <a:chOff x="0" y="0"/>
          <a:chExt cx="0" cy="0"/>
        </a:xfrm>
      </p:grpSpPr>
      <p:pic>
        <p:nvPicPr>
          <p:cNvPr id="166" name="Google Shape;166;p29"/>
          <p:cNvPicPr preferRelativeResize="0"/>
          <p:nvPr/>
        </p:nvPicPr>
        <p:blipFill>
          <a:blip r:embed="rId3"/>
          <a:srcRect l="25617" r="25617"/>
          <a:stretch/>
        </p:blipFill>
        <p:spPr>
          <a:xfrm>
            <a:off x="5381625" y="0"/>
            <a:ext cx="3762374" cy="5143500"/>
          </a:xfrm>
          <a:prstGeom prst="rect">
            <a:avLst/>
          </a:prstGeom>
          <a:noFill/>
          <a:ln>
            <a:noFill/>
          </a:ln>
        </p:spPr>
      </p:pic>
      <p:sp>
        <p:nvSpPr>
          <p:cNvPr id="167" name="Google Shape;167;p29"/>
          <p:cNvSpPr/>
          <p:nvPr/>
        </p:nvSpPr>
        <p:spPr>
          <a:xfrm>
            <a:off x="4819650" y="1577400"/>
            <a:ext cx="2991000" cy="19887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Calibri" panose="020F0502020204030204" pitchFamily="34" charset="0"/>
              </a:rPr>
              <a:t>THANKYOU</a:t>
            </a:r>
            <a:endParaRPr dirty="0">
              <a:latin typeface="Calibri" panose="020F0502020204030204" pitchFamily="34" charset="0"/>
            </a:endParaRPr>
          </a:p>
        </p:txBody>
      </p:sp>
      <p:sp>
        <p:nvSpPr>
          <p:cNvPr id="171" name="Google Shape;171;p29"/>
          <p:cNvSpPr/>
          <p:nvPr/>
        </p:nvSpPr>
        <p:spPr>
          <a:xfrm>
            <a:off x="0" y="1577400"/>
            <a:ext cx="362100" cy="19887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120</Words>
  <Application>Microsoft Office PowerPoint</Application>
  <PresentationFormat>On-screen Show (16:9)</PresentationFormat>
  <Paragraphs>15</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Catamaran Light</vt:lpstr>
      <vt:lpstr>Calibri</vt:lpstr>
      <vt:lpstr>Livvic</vt:lpstr>
      <vt:lpstr>Arial</vt:lpstr>
      <vt:lpstr>Impact</vt:lpstr>
      <vt:lpstr>Engineering Project Proposal by Slidesgo</vt:lpstr>
      <vt:lpstr>VIRTUAL CLASS SYSTEM</vt:lpstr>
      <vt:lpstr>Overview </vt:lpstr>
      <vt:lpstr>Features / Functions</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CLASS SYSTEM</dc:title>
  <dc:creator>maxxima baru</dc:creator>
  <cp:lastModifiedBy>3D00</cp:lastModifiedBy>
  <cp:revision>3</cp:revision>
  <dcterms:modified xsi:type="dcterms:W3CDTF">2021-10-14T08:32:05Z</dcterms:modified>
</cp:coreProperties>
</file>